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8951666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8951666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7e0f8ed4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7e0f8ed4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Why is it bad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Passwords are less safe than ever.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Major data breaches have occurred where millions of people’s private emails and passwords have been released to the public.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Some of these may be released in cipher text while others may have had some form of encryption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However, even if a password was encrypted, modern hackers are able to easily brute force or guess a password through repeated trial and error.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7e0f8ed4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7e0f8ed4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Demo EX: john ripper lab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D0D0D"/>
                </a:solidFill>
                <a:highlight>
                  <a:schemeClr val="lt1"/>
                </a:highlight>
              </a:rPr>
              <a:t>This slide demonstrates the use of John the Ripper in a Unix environment. The GIF showcases how John the Ripper processes a </a:t>
            </a:r>
            <a:r>
              <a:rPr lang="en" sz="1150">
                <a:solidFill>
                  <a:srgbClr val="0D0D0D"/>
                </a:solidFill>
              </a:rPr>
              <a:t>hashes.txt</a:t>
            </a:r>
            <a:r>
              <a:rPr lang="en" sz="1400">
                <a:solidFill>
                  <a:srgbClr val="0D0D0D"/>
                </a:solidFill>
                <a:highlight>
                  <a:schemeClr val="lt1"/>
                </a:highlight>
              </a:rPr>
              <a:t> file using the </a:t>
            </a:r>
            <a:r>
              <a:rPr lang="en" sz="1150">
                <a:solidFill>
                  <a:srgbClr val="0D0D0D"/>
                </a:solidFill>
              </a:rPr>
              <a:t>rockyou.txt</a:t>
            </a:r>
            <a:r>
              <a:rPr lang="en" sz="1400">
                <a:solidFill>
                  <a:srgbClr val="0D0D0D"/>
                </a:solidFill>
                <a:highlight>
                  <a:schemeClr val="lt1"/>
                </a:highlight>
              </a:rPr>
              <a:t> wordlist. Over time, it successfully cracks the password, highlighting how weak or predictable passwords, as well as inadequate encryption, can leave sensitive information vulnerable to exposure.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89516664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8951666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Burps suite on a website credit goes to Tryhackme.com. First we capture request of the website.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Insert a worlist of the leaked usernames and insert a series of passwords.  Attack is then initiated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89b695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89b695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the attack is made we pay attention to the status code there is no change so we look at the </a:t>
            </a:r>
            <a:r>
              <a:rPr lang="en"/>
              <a:t>length</a:t>
            </a:r>
            <a:r>
              <a:rPr lang="en"/>
              <a:t> we find one user and pass with a different length.  WE FOUND A MATCH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7e0f8ed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7e0f8ed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Solution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841a3ad6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841a3ad6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Solution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86d551b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86d551b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7e0f8ed4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7e0f8ed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Demo EX: password manager, multi factor authentication being used / how to use, if able to create a code that stops user from creating small passwords/ </a:t>
            </a:r>
            <a:endParaRPr sz="18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https://expertinsights.com/insights/the-most-significant-password-breaches/" TargetMode="External"/><Relationship Id="rId10" Type="http://schemas.openxmlformats.org/officeDocument/2006/relationships/hyperlink" Target="https://cybernews.com/security/rockyou2024-largest-password-compilation-leak/" TargetMode="External"/><Relationship Id="rId13" Type="http://schemas.openxmlformats.org/officeDocument/2006/relationships/hyperlink" Target="https://tryhackme.com/" TargetMode="External"/><Relationship Id="rId12" Type="http://schemas.openxmlformats.org/officeDocument/2006/relationships/hyperlink" Target="https://expertinsights.com/insights/the-most-significant-password-breache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ech.co/news/weak-strong-password-examples" TargetMode="External"/><Relationship Id="rId4" Type="http://schemas.openxmlformats.org/officeDocument/2006/relationships/hyperlink" Target="https://tech.co/news/weak-strong-password-examples" TargetMode="External"/><Relationship Id="rId9" Type="http://schemas.openxmlformats.org/officeDocument/2006/relationships/hyperlink" Target="https://cybernews.com/security/rockyou2024-largest-password-compilation-leak/" TargetMode="External"/><Relationship Id="rId15" Type="http://schemas.openxmlformats.org/officeDocument/2006/relationships/image" Target="../media/image4.png"/><Relationship Id="rId14" Type="http://schemas.openxmlformats.org/officeDocument/2006/relationships/hyperlink" Target="https://tryhackme.com/" TargetMode="External"/><Relationship Id="rId5" Type="http://schemas.openxmlformats.org/officeDocument/2006/relationships/hyperlink" Target="https://staysafeonline.org/online-safety-privacy-basics/passwords-securing-accounts/" TargetMode="External"/><Relationship Id="rId6" Type="http://schemas.openxmlformats.org/officeDocument/2006/relationships/hyperlink" Target="https://staysafeonline.org/online-safety-privacy-basics/passwords-securing-accounts/" TargetMode="External"/><Relationship Id="rId7" Type="http://schemas.openxmlformats.org/officeDocument/2006/relationships/hyperlink" Target="https://www.ncsc.gov.uk/section/exercise-in-a-box/using-passwords" TargetMode="External"/><Relationship Id="rId8" Type="http://schemas.openxmlformats.org/officeDocument/2006/relationships/hyperlink" Target="https://www.ncsc.gov.uk/section/exercise-in-a-box/using-password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80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FEFEF"/>
                </a:solidFill>
              </a:rPr>
              <a:t>Alex J, William S, Nyan Z, Christopher G, Ryan R, Turjo C</a:t>
            </a:r>
            <a:endParaRPr sz="1700">
              <a:solidFill>
                <a:srgbClr val="EFEFE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899" y="-1"/>
            <a:ext cx="2692598" cy="8495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519600" y="3156775"/>
            <a:ext cx="21048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The First Defense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356088" y="132738"/>
            <a:ext cx="2431800" cy="234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214" y="439688"/>
            <a:ext cx="1713575" cy="173123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type="ctrTitle"/>
          </p:nvPr>
        </p:nvSpPr>
        <p:spPr>
          <a:xfrm>
            <a:off x="2069425" y="2202850"/>
            <a:ext cx="5287800" cy="11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North Brigade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415475" y="60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regarding Advice and past incidents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252400" y="1174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Tech.co.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"Weak and Strong Password Examples."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Tech.co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https://tech.co/news/weak-strong-password-examples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22 Nov. 2024.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Stay Safe Online.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"Passwords: Securing Your Accounts."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Cybersecurity Alliance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https://staysafeonline.org/online-safety-privacy-basics/passwords-securing-accounts/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22 Nov. 2024.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Cyber Security Centre.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"Using Passwords."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 in a Box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https://www.ncsc.gov.uk/section/exercise-in-a-box/using-passwords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22 Nov. 2024.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CyberNews.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"RockYou2024: Largest Password Compilation Leak."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CyberNews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https://cybernews.com/security/rockyou2024-largest-password-compilation-leak/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22 Nov. 2024.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Insights.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"The Most Significant Password Breaches."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Insights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https://expertinsights.com/insights/the-most-significant-password-breaches/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22 Nov. 2024.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TryHackMe. "Cyber Security Training." </a:t>
            </a:r>
            <a:r>
              <a:rPr i="1" lang="en" sz="1100">
                <a:solidFill>
                  <a:schemeClr val="dk1"/>
                </a:solidFill>
              </a:rPr>
              <a:t>TryHackMe</a:t>
            </a:r>
            <a:r>
              <a:rPr lang="en" sz="1100">
                <a:solidFill>
                  <a:schemeClr val="dk1"/>
                </a:solidFill>
              </a:rPr>
              <a:t>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4"/>
              </a:rPr>
              <a:t>https://tryhackme.com/</a:t>
            </a:r>
            <a:r>
              <a:rPr lang="en" sz="1100">
                <a:solidFill>
                  <a:schemeClr val="dk1"/>
                </a:solidFill>
              </a:rPr>
              <a:t>. Accessed 22 Nov. 2024.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07849" y="-1"/>
            <a:ext cx="1436152" cy="4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081200" y="457850"/>
            <a:ext cx="33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In-Security 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95750" y="1623125"/>
            <a:ext cx="45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Breaches - Passwords made public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guess/brute force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Reused Passwords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Weak Encryption passwords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 Engineering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249" y="885862"/>
            <a:ext cx="3797228" cy="379722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073250" y="4722225"/>
            <a:ext cx="34152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Hive Systems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9069" y="0"/>
            <a:ext cx="1451128" cy="4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-495100" y="14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solidFill>
                  <a:srgbClr val="0D0D0D"/>
                </a:solidFill>
                <a:highlight>
                  <a:srgbClr val="FFFFFF"/>
                </a:highlight>
              </a:rPr>
              <a:t>Cracking Passwords with John the Ripper</a:t>
            </a:r>
            <a:endParaRPr sz="41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6000"/>
            <a:ext cx="9015275" cy="365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849" y="-1"/>
            <a:ext cx="1436152" cy="4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775" y="39787"/>
            <a:ext cx="6418250" cy="50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5" y="152400"/>
            <a:ext cx="74266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522175" y="188900"/>
            <a:ext cx="435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984075" y="908750"/>
            <a:ext cx="6194100" cy="4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Generate passwords with Uppercase, lowercase, numbers, and symbols.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Hard to guess and bruteforce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Multi-Factor Authentication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passwords every 3 months that auto-update to password 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</a:t>
            </a:r>
            <a:r>
              <a:rPr lang="en"/>
              <a:t>Managers</a:t>
            </a:r>
            <a:r>
              <a:rPr lang="en"/>
              <a:t> Store and manage complex passwords using </a:t>
            </a:r>
            <a:r>
              <a:rPr lang="en"/>
              <a:t>trusted</a:t>
            </a:r>
            <a:r>
              <a:rPr lang="en"/>
              <a:t> password manager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and Educate people on strong passwords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reuse passwords across </a:t>
            </a:r>
            <a:r>
              <a:rPr lang="en"/>
              <a:t>multiple</a:t>
            </a:r>
            <a:r>
              <a:rPr lang="en"/>
              <a:t> accounts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647" y="3724872"/>
            <a:ext cx="2243150" cy="14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849" y="-1"/>
            <a:ext cx="1436152" cy="4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</a:t>
            </a:r>
            <a:r>
              <a:rPr lang="en"/>
              <a:t> </a:t>
            </a:r>
            <a:r>
              <a:rPr lang="en"/>
              <a:t>Features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Manager (Top Grade Encryption) - So the user doesn’t forget their complicated passwords and have them all in one place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</a:t>
            </a:r>
            <a:r>
              <a:rPr lang="en"/>
              <a:t> Factor authentication - Alerts the user when a sign in is attempted, and can ensure the proper user gains access to the website 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7849" y="-1"/>
            <a:ext cx="1436152" cy="4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3660" r="0" t="0"/>
          <a:stretch/>
        </p:blipFill>
        <p:spPr>
          <a:xfrm>
            <a:off x="296450" y="1064800"/>
            <a:ext cx="3794625" cy="39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0" l="4662" r="0" t="0"/>
          <a:stretch/>
        </p:blipFill>
        <p:spPr>
          <a:xfrm>
            <a:off x="5158300" y="1064800"/>
            <a:ext cx="2337302" cy="39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888675" y="163025"/>
            <a:ext cx="67443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Multi Factor authentication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7849" y="-1"/>
            <a:ext cx="1436152" cy="4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866375" y="20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(Ease of Password Manager)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13" y="1367950"/>
            <a:ext cx="8256824" cy="2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849" y="-1"/>
            <a:ext cx="1436152" cy="4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